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F9A6-86B9-4604-90D3-5103DE56DED6}" type="datetimeFigureOut">
              <a:rPr lang="ro-RO" smtClean="0"/>
              <a:t>22.02.2022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5488-3B76-4AEE-A8E0-161631016E4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8269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F9A6-86B9-4604-90D3-5103DE56DED6}" type="datetimeFigureOut">
              <a:rPr lang="ro-RO" smtClean="0"/>
              <a:t>22.02.2022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5488-3B76-4AEE-A8E0-161631016E4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8540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F9A6-86B9-4604-90D3-5103DE56DED6}" type="datetimeFigureOut">
              <a:rPr lang="ro-RO" smtClean="0"/>
              <a:t>22.02.2022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5488-3B76-4AEE-A8E0-161631016E4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8504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F9A6-86B9-4604-90D3-5103DE56DED6}" type="datetimeFigureOut">
              <a:rPr lang="ro-RO" smtClean="0"/>
              <a:t>22.02.2022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5488-3B76-4AEE-A8E0-161631016E4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7946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F9A6-86B9-4604-90D3-5103DE56DED6}" type="datetimeFigureOut">
              <a:rPr lang="ro-RO" smtClean="0"/>
              <a:t>22.02.2022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5488-3B76-4AEE-A8E0-161631016E4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6084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F9A6-86B9-4604-90D3-5103DE56DED6}" type="datetimeFigureOut">
              <a:rPr lang="ro-RO" smtClean="0"/>
              <a:t>22.02.2022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5488-3B76-4AEE-A8E0-161631016E4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9608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F9A6-86B9-4604-90D3-5103DE56DED6}" type="datetimeFigureOut">
              <a:rPr lang="ro-RO" smtClean="0"/>
              <a:t>22.02.2022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5488-3B76-4AEE-A8E0-161631016E4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6447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F9A6-86B9-4604-90D3-5103DE56DED6}" type="datetimeFigureOut">
              <a:rPr lang="ro-RO" smtClean="0"/>
              <a:t>22.02.2022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5488-3B76-4AEE-A8E0-161631016E4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6841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F9A6-86B9-4604-90D3-5103DE56DED6}" type="datetimeFigureOut">
              <a:rPr lang="ro-RO" smtClean="0"/>
              <a:t>22.02.2022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5488-3B76-4AEE-A8E0-161631016E4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5284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F9A6-86B9-4604-90D3-5103DE56DED6}" type="datetimeFigureOut">
              <a:rPr lang="ro-RO" smtClean="0"/>
              <a:t>22.02.2022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5488-3B76-4AEE-A8E0-161631016E4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5629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F9A6-86B9-4604-90D3-5103DE56DED6}" type="datetimeFigureOut">
              <a:rPr lang="ro-RO" smtClean="0"/>
              <a:t>22.02.2022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5488-3B76-4AEE-A8E0-161631016E4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3016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6F9A6-86B9-4604-90D3-5103DE56DED6}" type="datetimeFigureOut">
              <a:rPr lang="ro-RO" smtClean="0"/>
              <a:t>22.02.2022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55488-3B76-4AEE-A8E0-161631016E4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0300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8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3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6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8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94590" cy="680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8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13443" cy="681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7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870" cy="68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7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8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4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9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0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2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3</cp:revision>
  <dcterms:created xsi:type="dcterms:W3CDTF">2022-02-22T06:46:42Z</dcterms:created>
  <dcterms:modified xsi:type="dcterms:W3CDTF">2022-02-22T06:54:49Z</dcterms:modified>
</cp:coreProperties>
</file>